
<file path=[Content_Types].xml><?xml version="1.0" encoding="utf-8"?>
<Types xmlns="http://schemas.openxmlformats.org/package/2006/content-types">
  <Default Extension="HEIC" ContentType="image/heic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46" d="100"/>
          <a:sy n="46" d="100"/>
        </p:scale>
        <p:origin x="58" y="8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DCFC8A-5AE8-69A1-F7A4-5C57CF359A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AC518AF-A3AB-2BCF-3ECC-C9950D4889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4325F40-7762-BD44-498C-4F96E286D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A2B68-B78C-41CA-A348-B5FE3FD94FA1}" type="datetimeFigureOut">
              <a:rPr lang="de-DE" smtClean="0"/>
              <a:t>16.01.2024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2773798-9F8B-E657-1C3A-4DCDB7F61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CEE5D22-A592-9C35-4E01-93DD1FC84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AC2EE-6095-4FE3-A18F-49C30E59D2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4418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910BEF-474F-B744-7184-56BE12F0C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46044A4-2A20-EB42-E81B-A540520369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EF982F6-0582-95BE-FD8D-18E0215C4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A2B68-B78C-41CA-A348-B5FE3FD94FA1}" type="datetimeFigureOut">
              <a:rPr lang="de-DE" smtClean="0"/>
              <a:t>16.01.2024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72F02F6-8984-9B09-63AA-802CEF23D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F558FC5-E43F-5792-4B8B-C0ECA7BBE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AC2EE-6095-4FE3-A18F-49C30E59D2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7012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FC27C8-E094-503A-2070-52819C6FB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7F07CD9-FED5-8448-76C4-E38A6D038B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2353503-496B-D194-2649-5E408A432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A2B68-B78C-41CA-A348-B5FE3FD94FA1}" type="datetimeFigureOut">
              <a:rPr lang="de-DE" smtClean="0"/>
              <a:t>16.01.2024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775F007-02DD-2651-5E15-B5313CAD6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460437A-8B67-E167-A660-9945FE9D6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AC2EE-6095-4FE3-A18F-49C30E59D2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4243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4F6A65-826B-B933-00F4-AF9089F50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2AE1D81-141B-3A14-CB77-E6F3435570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43A509C-2039-EC3F-B662-127488515C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329A4A5-5998-B1DA-23DD-D5B6EFE1D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A2B68-B78C-41CA-A348-B5FE3FD94FA1}" type="datetimeFigureOut">
              <a:rPr lang="de-DE" smtClean="0"/>
              <a:t>16.01.2024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ED78A1D-5A8F-0607-9C21-C2DB5F84F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E6FED1D-7F10-3261-4DA7-4C4892C03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AC2EE-6095-4FE3-A18F-49C30E59D2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1664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1A2674-A3C4-624F-6CA9-EFDEA10FD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7B7525F-807B-5025-31C8-3EDD600598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ED2F44B-DF9A-586A-9B69-AA46313F01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8014E8D-24B7-FBA2-3B7B-4BB3761A49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8D1878C-6410-9388-6F6A-9E6DC3780E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11897956-0E04-323B-1E56-CFB7CC8AE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A2B68-B78C-41CA-A348-B5FE3FD94FA1}" type="datetimeFigureOut">
              <a:rPr lang="de-DE" smtClean="0"/>
              <a:t>16.01.2024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AE860A53-0F15-7ABD-C0C8-1F95D0202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68B13902-B89B-ADD5-7DF9-DF091C9E0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AC2EE-6095-4FE3-A18F-49C30E59D2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7069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8CB7BD-B779-A5D0-3513-C24DA2AF8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10B0B19-0A33-450E-B2ED-929C78489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A2B68-B78C-41CA-A348-B5FE3FD94FA1}" type="datetimeFigureOut">
              <a:rPr lang="de-DE" smtClean="0"/>
              <a:t>16.01.2024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5B1DDE4-2FA5-E5C0-4A50-FD6534C25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7D17D87-1D1E-BA5B-AC44-68E7514B1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AC2EE-6095-4FE3-A18F-49C30E59D2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3154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ADE33E9-B93C-E546-689B-3CCE20672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A2B68-B78C-41CA-A348-B5FE3FD94FA1}" type="datetimeFigureOut">
              <a:rPr lang="de-DE" smtClean="0"/>
              <a:t>16.01.2024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56D9151-54C5-FB9B-030A-43E3F48C9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43CB023-D606-4D44-5221-D055FEBD5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AC2EE-6095-4FE3-A18F-49C30E59D2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0875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2ABB4D-A96A-02F5-3CA1-1BB5E3CAF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4ABA1D8-7B90-F3FE-8A6F-856DF40A67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D54960C-69C3-CA1C-F627-C3CA8B8850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E3F9545-D48B-BA78-950A-F05B21A85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A2B68-B78C-41CA-A348-B5FE3FD94FA1}" type="datetimeFigureOut">
              <a:rPr lang="de-DE" smtClean="0"/>
              <a:t>16.01.2024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4AA9B7B-7F21-EF95-13EA-9C7239CA9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77CD1CA-3D87-B8FB-3963-CB7851441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AC2EE-6095-4FE3-A18F-49C30E59D2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24208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F0A325-A6B3-D45B-4E45-998782BB3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B21B5FBA-06F7-A465-DD82-8AD86F3CD2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4304301-AD53-B138-F572-4ABE0BE723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7C6C20C-6AE1-4939-180B-FB622F819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A2B68-B78C-41CA-A348-B5FE3FD94FA1}" type="datetimeFigureOut">
              <a:rPr lang="de-DE" smtClean="0"/>
              <a:t>16.01.2024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D80C5C5-C790-7093-1904-3FDD5D0C1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1D881F3-4875-990E-B165-800C1AB00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AC2EE-6095-4FE3-A18F-49C30E59D2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20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078209-1C3F-9ABE-701B-BC8B6F504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04F5CA1-BDF7-E868-F078-893BD1A368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2DF88CD-5769-BD84-DA72-5C7D74592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A2B68-B78C-41CA-A348-B5FE3FD94FA1}" type="datetimeFigureOut">
              <a:rPr lang="de-DE" smtClean="0"/>
              <a:t>16.01.2024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7605BC2-5F43-A3B0-7CDB-0FC6E9A7C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2B08C0F-EF0B-909F-A94F-266A812F6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AC2EE-6095-4FE3-A18F-49C30E59D2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9107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4E3E2E89-C370-552B-17A0-FA952FB2B6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6539B9B-51A7-2FE6-CB36-07B15BDCFD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45AECAF-77A0-0850-FDC1-AAA6AB4D7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A2B68-B78C-41CA-A348-B5FE3FD94FA1}" type="datetimeFigureOut">
              <a:rPr lang="de-DE" smtClean="0"/>
              <a:t>16.01.2024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533ACF-8B77-4B70-A83D-0F71C60D8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6A6525F-A719-89FC-D2CD-7DB888C37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AC2EE-6095-4FE3-A18F-49C30E59D2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8969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CD2BE0B1-79E5-6ABF-7064-D4B80E257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790199D-A316-415E-17ED-460E227C5D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BD64B09-C64C-03F5-9D1A-5F43DE473F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1A2B68-B78C-41CA-A348-B5FE3FD94FA1}" type="datetimeFigureOut">
              <a:rPr lang="de-DE" smtClean="0"/>
              <a:t>16.01.2024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4D1C99E-0C13-E73E-1274-3815A49B38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6A20624-8AB3-9C1E-6482-E2D771A5A4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3AC2EE-6095-4FE3-A18F-49C30E59D2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4439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HEIC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HEIC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HEIC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B86D00-D15D-6361-0991-DFF0C19B71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Seminar im </a:t>
            </a:r>
            <a:r>
              <a:rPr lang="de-DE" dirty="0" err="1"/>
              <a:t>Makerspace</a:t>
            </a:r>
            <a:br>
              <a:rPr lang="de-DE" dirty="0"/>
            </a:br>
            <a:r>
              <a:rPr lang="en-US" i="1" dirty="0"/>
              <a:t>Digital projects for the EFL classroom</a:t>
            </a:r>
            <a:endParaRPr lang="de-DE" i="1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8B5A5A5-388B-4E65-C634-2328D8A848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WS 2023/24</a:t>
            </a:r>
          </a:p>
          <a:p>
            <a:r>
              <a:rPr lang="de-DE" dirty="0"/>
              <a:t>(Roters, </a:t>
            </a:r>
            <a:r>
              <a:rPr lang="de-DE" dirty="0" err="1"/>
              <a:t>Haudeck</a:t>
            </a:r>
            <a:r>
              <a:rPr lang="de-DE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89921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ABBCF1-096D-4CB4-530C-98F3D7327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Ablauf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C3250FF-7A62-CC25-3233-3892299F20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Erste Sitzungen in Präsenz: Themen: digitale Lernaufgabe, digitale Transformation des Englischunterrichts, </a:t>
            </a:r>
            <a:r>
              <a:rPr lang="de-DE" i="1" dirty="0" err="1"/>
              <a:t>future</a:t>
            </a:r>
            <a:r>
              <a:rPr lang="de-DE" i="1" dirty="0"/>
              <a:t> </a:t>
            </a:r>
            <a:r>
              <a:rPr lang="de-DE" i="1" dirty="0" err="1"/>
              <a:t>skills</a:t>
            </a:r>
            <a:r>
              <a:rPr lang="de-DE" dirty="0"/>
              <a:t>/Digitalisierungskompetenzen Lehrkräfte und Lernende</a:t>
            </a:r>
          </a:p>
          <a:p>
            <a:r>
              <a:rPr lang="de-DE" dirty="0"/>
              <a:t>Arbeit im </a:t>
            </a:r>
            <a:r>
              <a:rPr lang="de-DE" dirty="0" err="1"/>
              <a:t>Makerspace</a:t>
            </a:r>
            <a:r>
              <a:rPr lang="de-DE" dirty="0"/>
              <a:t>: begleitende Reflexionen</a:t>
            </a:r>
          </a:p>
          <a:p>
            <a:r>
              <a:rPr lang="de-DE" dirty="0"/>
              <a:t>In Präsenz: Präsentation der Produkte und Einbettung in den Diskurs</a:t>
            </a:r>
          </a:p>
        </p:txBody>
      </p:sp>
    </p:spTree>
    <p:extLst>
      <p:ext uri="{BB962C8B-B14F-4D97-AF65-F5344CB8AC3E}">
        <p14:creationId xmlns:p14="http://schemas.microsoft.com/office/powerpoint/2010/main" val="2348647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1FBE85-ABBE-E681-1B8B-1F2DB6AB9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Ergebnisse: </a:t>
            </a:r>
            <a:br>
              <a:rPr lang="de-DE" dirty="0"/>
            </a:br>
            <a:r>
              <a:rPr lang="de-DE" dirty="0"/>
              <a:t>Produkte Wortschatzarbeit &amp; </a:t>
            </a:r>
            <a:r>
              <a:rPr lang="de-DE" i="1" dirty="0"/>
              <a:t>Gamification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D89351B2-3736-4341-1C7E-92895B08A8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9556" y="1690688"/>
            <a:ext cx="2203724" cy="2938299"/>
          </a:xfr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6DEBE081-3AFC-DFC6-3B03-29340D19F4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944" y="1825625"/>
            <a:ext cx="3086100" cy="411480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B6F4BD7C-F8B6-1C7A-14A3-67BB907B7C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091793" y="3280877"/>
            <a:ext cx="3002125" cy="4002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91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1FBE85-ABBE-E681-1B8B-1F2DB6AB9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Ergebnisse: </a:t>
            </a:r>
            <a:r>
              <a:rPr lang="de-DE" i="1" dirty="0"/>
              <a:t>Storytelling &amp; Listening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57E2B362-3AE0-6E63-0638-798E8C9619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79340"/>
            <a:ext cx="4132427" cy="309932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82D8E605-D966-6578-557E-E1B35E547A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132496" y="1403272"/>
            <a:ext cx="2856411" cy="380854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F9107CC8-BE9D-5D9F-6C9C-2D6477BB6A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8858" y="4110643"/>
            <a:ext cx="3663142" cy="2747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005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1FBE85-ABBE-E681-1B8B-1F2DB6AB9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Ergebnisse: Handlungsanweisungen verstehen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D5BC911C-9F6C-2EFE-55E8-F6D9266017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39206422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37FE9C-472C-A7DC-9AA6-9F5FFBC45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Ausblick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F0ED084-7DC6-36C3-2BE4-FF1EDE218F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Seminar: </a:t>
            </a:r>
          </a:p>
          <a:p>
            <a:r>
              <a:rPr lang="de-DE" dirty="0"/>
              <a:t>Reflexion der Produkte vor dem Hintergrund der anzustrebenden Kompetenzen und fachdidaktischer Kategorien</a:t>
            </a:r>
          </a:p>
          <a:p>
            <a:r>
              <a:rPr lang="de-DE" dirty="0"/>
              <a:t>Einbettung in eine größere Lernaufgabe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Hochschulübergreifende Kooperation: </a:t>
            </a:r>
          </a:p>
          <a:p>
            <a:r>
              <a:rPr lang="de-DE" dirty="0"/>
              <a:t>ggf. Kooperationspartner bei Antrag zu innovativen hochschuldidaktischen Szenarien in der Englischlehrkräftebildung mit Universität Lüneburg (erste Überlegungen seit Anfang Januar)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559626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118</Words>
  <Application>Microsoft Office PowerPoint</Application>
  <PresentationFormat>Breitbild</PresentationFormat>
  <Paragraphs>17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</vt:lpstr>
      <vt:lpstr>Seminar im Makerspace Digital projects for the EFL classroom</vt:lpstr>
      <vt:lpstr>Ablauf</vt:lpstr>
      <vt:lpstr>Ergebnisse:  Produkte Wortschatzarbeit &amp; Gamification</vt:lpstr>
      <vt:lpstr>Ergebnisse: Storytelling &amp; Listening</vt:lpstr>
      <vt:lpstr>Ergebnisse: Handlungsanweisungen verstehen</vt:lpstr>
      <vt:lpstr>Ausblick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Seminar im Makerspace</dc:title>
  <dc:creator>Bianca Roters</dc:creator>
  <cp:lastModifiedBy>Bianca Roters</cp:lastModifiedBy>
  <cp:revision>9</cp:revision>
  <dcterms:created xsi:type="dcterms:W3CDTF">2024-01-16T07:30:50Z</dcterms:created>
  <dcterms:modified xsi:type="dcterms:W3CDTF">2024-01-16T13:58:52Z</dcterms:modified>
</cp:coreProperties>
</file>